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8"/>
  </p:normalViewPr>
  <p:slideViewPr>
    <p:cSldViewPr snapToGrid="0">
      <p:cViewPr varScale="1">
        <p:scale>
          <a:sx n="12" d="100"/>
          <a:sy n="12" d="100"/>
        </p:scale>
        <p:origin x="208" y="2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0EFC-2B5C-2426-41C1-D12A22714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6B5B9-F7D5-3996-617A-90EED94A6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9ACDC-D481-5B7C-46CA-FB6AA2AF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5628C-5708-4D94-BF9C-05E191E9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DA950-7730-3057-FD5C-C47DED33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10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887D2-97E9-8038-1C1D-54CE1F3C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12BF4-524F-B20A-7FFE-98761F39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8EF1C-A611-C7BC-B4F4-D7327260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EFAC4-311A-FF2C-23E5-7D8704219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D45C6-EF30-80EE-E337-55D45626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3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25A5-D5F1-A2BC-8500-078A77BF7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F17B0-EDAB-579D-1728-543C3B848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2C2FC-5C99-AF17-DF04-B5C9FD08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FC015-082D-1CE0-EE1C-BA69AAC50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88AD9-A75E-804F-E0B5-20696941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8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68CE-947C-4F47-6D0B-311B7F52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6AEDB-D4CE-75EF-A2B7-3BBE6624F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94094F-57E5-2CBE-C0FD-FEFA4A564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6281A-4469-9509-7B37-BC7810E72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212B0-6CA5-FD50-CB97-9240F3D7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59D77-392C-BA17-C744-3F4E9034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9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C93C-9A82-A7C5-73F4-83D5D44C0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6AE64-A31C-AE60-484C-1BFE7703F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645B6-CD26-E30B-B334-B5053A44F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C4A655-35F7-31C3-C421-9113A4AE7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D2F50B-98CD-D062-2E91-3B539E8E4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ED819E-3813-A476-37E2-0DAA6DCA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F14752-4245-D89A-1342-1B7DEDEF5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F8B75-C31F-5C91-CCEF-2816815C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0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C1C4-FCFF-B63D-4F99-DFF3AE5E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2946B6-0A04-AFF6-D417-92D92F56F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8CD03-A76E-12F5-1C2A-39155B68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51ED71-45A8-B1B1-9775-B1E43B3D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3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456FB-0B6E-27EC-880D-2DB97F059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EF3A22-AF3D-17A2-DA69-76B3E2AB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94C9D-7157-2E3D-D89A-B8A46931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1E021-18EF-9892-B222-96E4BC87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6C541-B823-A0A3-07E3-494290E0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05AA7-907F-B6B4-C3CD-A0C214CD1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D6B59-8BD1-6F10-894A-7963E463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725D9-2CD9-F2D4-BC9A-E21C3D25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431E4-CE2D-9E9D-3185-31CD8A4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9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1452-2CAB-E4BD-08FC-1213A7512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FC57D2-20F9-8733-EE8F-1E48D53C6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FAA80-B669-EF44-E7E3-04E3E1738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7F9FD-793C-F1A1-C5A0-9D533CD66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B569B-D46D-1CAA-28D5-5808F9B2A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6B65E-553B-C449-6428-7D3859E5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0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21225-3369-7B69-3269-A92AE734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BB47B-CC8B-6F3B-8551-9C65C0582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6F9E-DBF8-AE37-5160-96AB930D3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34A32-14D9-D372-46C4-41F8445D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7042E-4D9A-4820-7346-168F05CB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0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A6B2F0-DB17-20E4-6156-AF409B492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37553-B1AE-A51D-7657-63A4F9998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B5F04-69A1-D012-FC9F-0FA9F656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8266-F9CE-7738-9E22-0CD4ED94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C2877-0AD8-CBB6-454B-3BBAE608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7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038F95-7522-B574-F3E5-FEE06B1E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507B9-E1F8-8396-96F6-64F50D125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A7AEA-EF8E-20F9-7536-8E6FE3841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5C807-753D-2945-B603-6A089A3118BB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67979-2DEA-B6C0-EF55-5278C54B3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9B94B-E1B4-3390-285C-A892E5059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65FDC-02E4-8447-A869-BCAA6BB1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5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886739-E5D9-B68D-A4A6-4824E76C0123}"/>
              </a:ext>
            </a:extLst>
          </p:cNvPr>
          <p:cNvSpPr txBox="1"/>
          <p:nvPr/>
        </p:nvSpPr>
        <p:spPr>
          <a:xfrm>
            <a:off x="3049030" y="-461296"/>
            <a:ext cx="6098058" cy="778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en-US" sz="2400" b="1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Lesson 1: Career Exploration in Healthcare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Standards Reference: Explore careers in nursing, diagnostic services, biomedical technology, and cardiovascular services. Research job descriptions, skills, training, licensure, and other requirements.</a:t>
            </a:r>
          </a:p>
          <a:p>
            <a:pPr marL="0" marR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Day 1 – Teacher-Led (48 min)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Hook (5 min): Quick survey – Which healthcare careers do you already know?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Mini-lesson (15 min): Overview of health career clusters (nursing, diagnostics, biomedical, cardiovascular).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Guided Practice (20 min): Students examine 2 short job profiles (e.g., nurse vs. medical lab tech).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Closing (8 min): Exit ticket – One new career I learned about today is…</a:t>
            </a:r>
          </a:p>
          <a:p>
            <a:pPr marL="0" marR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Day 2 – Student-Led (48 min)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Peer Activity: Career Research Carousel. In groups, students rotate through stations (career cards or laptops) and record: job duties, education/licensure, skills/traits needed.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• Wrap-up: Groups share the top career that surprised them.</a:t>
            </a:r>
          </a:p>
        </p:txBody>
      </p:sp>
    </p:spTree>
    <p:extLst>
      <p:ext uri="{BB962C8B-B14F-4D97-AF65-F5344CB8AC3E}">
        <p14:creationId xmlns:p14="http://schemas.microsoft.com/office/powerpoint/2010/main" val="33008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E776F-F8EB-3B28-D743-8516264D6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B4328-EAA8-25AB-4E92-0067194D2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en-US" sz="3600" b="1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Lesson 1: Career Exploration in Healthcare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Standards Reference: Explore careers in nursing, diagnostic services, biomedical technology, and cardiovascular services. Research job descriptions, skills, training, licensure, and other requirements.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41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9CDF-BB6F-E5DE-A6CF-E94902DF0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C4215-925D-F605-1E66-EAA8D3B8B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71D51D-60D1-C92B-053F-AD1C31E84F4E}"/>
              </a:ext>
            </a:extLst>
          </p:cNvPr>
          <p:cNvSpPr txBox="1"/>
          <p:nvPr/>
        </p:nvSpPr>
        <p:spPr>
          <a:xfrm>
            <a:off x="3057525" y="3244334"/>
            <a:ext cx="611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949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222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entela ilirjani</dc:creator>
  <cp:lastModifiedBy>entela ilirjani</cp:lastModifiedBy>
  <cp:revision>1</cp:revision>
  <dcterms:created xsi:type="dcterms:W3CDTF">2025-09-10T23:05:23Z</dcterms:created>
  <dcterms:modified xsi:type="dcterms:W3CDTF">2025-09-10T23:19:39Z</dcterms:modified>
</cp:coreProperties>
</file>